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ss Start 2P" charset="1" panose="00000500000000000000"/>
      <p:regular r:id="rId17"/>
    </p:embeddedFon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6810" y="9364083"/>
            <a:ext cx="5134379" cy="46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>
                <a:solidFill>
                  <a:srgbClr val="E9EEE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Breno de Moraes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4A567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859684" y="-391894"/>
            <a:ext cx="10411065" cy="11070787"/>
          </a:xfrm>
          <a:prstGeom prst="rect">
            <a:avLst/>
          </a:prstGeom>
          <a:solidFill>
            <a:srgbClr val="1A294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655378" y="4095405"/>
            <a:ext cx="4977244" cy="4361310"/>
          </a:xfrm>
          <a:custGeom>
            <a:avLst/>
            <a:gdLst/>
            <a:ahLst/>
            <a:cxnLst/>
            <a:rect r="r" b="b" t="t" l="l"/>
            <a:pathLst>
              <a:path h="4361310" w="4977244">
                <a:moveTo>
                  <a:pt x="0" y="0"/>
                </a:moveTo>
                <a:lnTo>
                  <a:pt x="4977244" y="0"/>
                </a:lnTo>
                <a:lnTo>
                  <a:pt x="4977244" y="4361311"/>
                </a:lnTo>
                <a:lnTo>
                  <a:pt x="0" y="436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42228" y="2604770"/>
            <a:ext cx="6845977" cy="129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88"/>
              </a:lnSpc>
            </a:pPr>
            <a:r>
              <a:rPr lang="en-US" b="true" sz="950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Conclusões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68115"/>
            <a:ext cx="16230600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você chegou até aqui, parabéns!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Esperamos que esta leitura tenha despertado em você o entusiasmo e a confiança para mergulhar de cabeça no universo do desenvolvimento de jogos indie com a Godot. Não importa se você está dando seus primeiros passos ou já tem alguma experiência: o mais importante é continuar criando, errando, aprendendo e evoluindo.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Godot é uma ferramenta poderosa, mas o verdadeiro poder está nas suas mãos — na sua criatividade, na sua persistência e no seu desejo de transformar ideias em experiências interativas.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8982" y="1987447"/>
            <a:ext cx="1171003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 por ler até o fim!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48138" y="7084744"/>
            <a:ext cx="999172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Boas criações — e até o próximo jogo!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8138" y="3316871"/>
            <a:ext cx="10286206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 Ebook foi gerado por IA e diagramado por um humano, eu, o autor.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11805">
            <a:off x="6513600" y="-520869"/>
            <a:ext cx="12293309" cy="11647426"/>
            <a:chOff x="0" y="0"/>
            <a:chExt cx="85787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872" cy="812800"/>
            </a:xfrm>
            <a:custGeom>
              <a:avLst/>
              <a:gdLst/>
              <a:ahLst/>
              <a:cxnLst/>
              <a:rect r="r" b="b" t="t" l="l"/>
              <a:pathLst>
                <a:path h="812800" w="857872">
                  <a:moveTo>
                    <a:pt x="0" y="0"/>
                  </a:moveTo>
                  <a:lnTo>
                    <a:pt x="857872" y="0"/>
                  </a:lnTo>
                  <a:lnTo>
                    <a:pt x="8578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772" r="0" b="-277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305945">
            <a:off x="-568639" y="-691942"/>
            <a:ext cx="8680338" cy="12137915"/>
            <a:chOff x="0" y="0"/>
            <a:chExt cx="23939970" cy="33475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939970" cy="33475808"/>
            </a:xfrm>
            <a:custGeom>
              <a:avLst/>
              <a:gdLst/>
              <a:ahLst/>
              <a:cxnLst/>
              <a:rect r="r" b="b" t="t" l="l"/>
              <a:pathLst>
                <a:path h="33475808" w="23939970">
                  <a:moveTo>
                    <a:pt x="0" y="0"/>
                  </a:moveTo>
                  <a:lnTo>
                    <a:pt x="23939970" y="0"/>
                  </a:lnTo>
                  <a:lnTo>
                    <a:pt x="23939970" y="33475808"/>
                  </a:lnTo>
                  <a:lnTo>
                    <a:pt x="0" y="33475808"/>
                  </a:lnTo>
                  <a:close/>
                </a:path>
              </a:pathLst>
            </a:custGeom>
            <a:solidFill>
              <a:srgbClr val="1A294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3034" y="4540147"/>
            <a:ext cx="7230852" cy="180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2"/>
              </a:lnSpc>
            </a:pPr>
            <a:r>
              <a:rPr lang="en-US" sz="6600">
                <a:solidFill>
                  <a:srgbClr val="E9EEE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 Que é Godot?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034" y="3112211"/>
            <a:ext cx="1758919" cy="118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2"/>
              </a:lnSpc>
              <a:spcBef>
                <a:spcPct val="0"/>
              </a:spcBef>
            </a:pPr>
            <a:r>
              <a:rPr lang="en-US" sz="6866">
                <a:solidFill>
                  <a:srgbClr val="E9EEE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889033" y="2348290"/>
            <a:ext cx="10415803" cy="5719222"/>
          </a:xfrm>
          <a:custGeom>
            <a:avLst/>
            <a:gdLst/>
            <a:ahLst/>
            <a:cxnLst/>
            <a:rect r="r" b="b" t="t" l="l"/>
            <a:pathLst>
              <a:path h="5719222" w="10415803">
                <a:moveTo>
                  <a:pt x="0" y="0"/>
                </a:moveTo>
                <a:lnTo>
                  <a:pt x="10415802" y="0"/>
                </a:lnTo>
                <a:lnTo>
                  <a:pt x="10415802" y="5719223"/>
                </a:lnTo>
                <a:lnTo>
                  <a:pt x="0" y="57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0743" y="2557761"/>
            <a:ext cx="5171478" cy="5171478"/>
          </a:xfrm>
          <a:custGeom>
            <a:avLst/>
            <a:gdLst/>
            <a:ahLst/>
            <a:cxnLst/>
            <a:rect r="r" b="b" t="t" l="l"/>
            <a:pathLst>
              <a:path h="5171478" w="5171478">
                <a:moveTo>
                  <a:pt x="0" y="0"/>
                </a:moveTo>
                <a:lnTo>
                  <a:pt x="5171477" y="0"/>
                </a:lnTo>
                <a:lnTo>
                  <a:pt x="5171477" y="5171478"/>
                </a:lnTo>
                <a:lnTo>
                  <a:pt x="0" y="5171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02138" y="1028700"/>
            <a:ext cx="968372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Capítulo 1: O que é Godot?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2138" y="3743850"/>
            <a:ext cx="9683724" cy="522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7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você está entrando agora no mundo do desenvolvimento de jogos, talvez já tenha ouvido falar da Godot Engine. Mas afinal, o que é Godot? E por que tantos desenvolvedores indie têm apostado nessa ferramenta?</a:t>
            </a:r>
          </a:p>
          <a:p>
            <a:pPr algn="l" marL="0" indent="0" lvl="0">
              <a:lnSpc>
                <a:spcPts val="379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Godot é uma engine de desenvolvimento de jogos 2D e 3D de código aberto, gratuita e extremamente poderosa. Criada para ser acessível, leve e flexível, ela permite que desenvolvedores de todos os níveis – do iniciante ao experiente – transformem ideias em jogos jogáveis de forma rápida e intuitiva.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71962" y="1895450"/>
            <a:ext cx="9625038" cy="7967688"/>
          </a:xfrm>
          <a:prstGeom prst="rect">
            <a:avLst/>
          </a:prstGeom>
          <a:solidFill>
            <a:srgbClr val="636E99"/>
          </a:solidFill>
        </p:spPr>
      </p:sp>
      <p:sp>
        <p:nvSpPr>
          <p:cNvPr name="AutoShape 3" id="3"/>
          <p:cNvSpPr/>
          <p:nvPr/>
        </p:nvSpPr>
        <p:spPr>
          <a:xfrm rot="0">
            <a:off x="4191000" y="1633537"/>
            <a:ext cx="9620775" cy="7967688"/>
          </a:xfrm>
          <a:prstGeom prst="rect">
            <a:avLst/>
          </a:prstGeom>
          <a:solidFill>
            <a:srgbClr val="1A294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8004912" y="4437637"/>
            <a:ext cx="1992950" cy="288978"/>
          </a:xfrm>
          <a:custGeom>
            <a:avLst/>
            <a:gdLst/>
            <a:ahLst/>
            <a:cxnLst/>
            <a:rect r="r" b="b" t="t" l="l"/>
            <a:pathLst>
              <a:path h="288978" w="1992950">
                <a:moveTo>
                  <a:pt x="0" y="0"/>
                </a:moveTo>
                <a:lnTo>
                  <a:pt x="1992950" y="0"/>
                </a:lnTo>
                <a:lnTo>
                  <a:pt x="1992950" y="288978"/>
                </a:lnTo>
                <a:lnTo>
                  <a:pt x="0" y="288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7781" y="2249551"/>
            <a:ext cx="8364768" cy="1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9"/>
              </a:lnSpc>
            </a:pPr>
            <a:r>
              <a:rPr lang="en-US" b="true" sz="216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Código aberto e gratuito: Diferente de outra</a:t>
            </a:r>
            <a:r>
              <a:rPr lang="en-US" b="true" sz="216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engines que exigem licenças caras ou porcentagens sobre lucros, a Godot é 100% livre. Você pode usá-la para criar jogos comerciais sem pagar nada ou se preocupar com royalties.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7781" y="5336215"/>
            <a:ext cx="8364768" cy="103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</a:pPr>
            <a:r>
              <a:rPr lang="en-US" b="true" sz="19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Multiplatafo</a:t>
            </a:r>
            <a:r>
              <a:rPr lang="en-US" b="true" sz="195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rma: Com a Godot, você pode desenvolver para Windows, Linux, macOS, Android, iOS, HTML5 e até mesmo consoles (com suporte adicional). Um jogo, várias plataformas.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004912" y="7033976"/>
            <a:ext cx="1992950" cy="288978"/>
          </a:xfrm>
          <a:custGeom>
            <a:avLst/>
            <a:gdLst/>
            <a:ahLst/>
            <a:cxnLst/>
            <a:rect r="r" b="b" t="t" l="l"/>
            <a:pathLst>
              <a:path h="288978" w="1992950">
                <a:moveTo>
                  <a:pt x="0" y="0"/>
                </a:moveTo>
                <a:lnTo>
                  <a:pt x="1992950" y="0"/>
                </a:lnTo>
                <a:lnTo>
                  <a:pt x="1992950" y="288977"/>
                </a:lnTo>
                <a:lnTo>
                  <a:pt x="0" y="28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17781" y="7932553"/>
            <a:ext cx="8364768" cy="118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5"/>
              </a:lnSpc>
            </a:pPr>
            <a:r>
              <a:rPr lang="en-US" b="true" sz="22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GDScript: Uma linguagem de </a:t>
            </a:r>
            <a:r>
              <a:rPr lang="en-US" b="true" sz="2243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script própria, parecida com Python, feita para facilitar a vida do desenvolvedor. Rápida de aprender e perfeita para prototipagem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8256" y="547688"/>
            <a:ext cx="14958745" cy="108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7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a Godot se destaca?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638300" y="2228144"/>
            <a:ext cx="4206945" cy="2350463"/>
            <a:chOff x="0" y="0"/>
            <a:chExt cx="5609260" cy="3133951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2010285" y="0"/>
              <a:ext cx="3133951" cy="3133951"/>
              <a:chOff x="1371600" y="6705600"/>
              <a:chExt cx="10972800" cy="1097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1A294E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3133951" cy="3133951"/>
            </a:xfrm>
            <a:custGeom>
              <a:avLst/>
              <a:gdLst/>
              <a:ahLst/>
              <a:cxnLst/>
              <a:rect r="r" b="b" t="t" l="l"/>
              <a:pathLst>
                <a:path h="3133951" w="3133951">
                  <a:moveTo>
                    <a:pt x="0" y="0"/>
                  </a:moveTo>
                  <a:lnTo>
                    <a:pt x="3133951" y="0"/>
                  </a:lnTo>
                  <a:lnTo>
                    <a:pt x="3133951" y="3133951"/>
                  </a:lnTo>
                  <a:lnTo>
                    <a:pt x="0" y="313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-10800000">
              <a:off x="4679211" y="1101951"/>
              <a:ext cx="930049" cy="930049"/>
              <a:chOff x="1371600" y="6705600"/>
              <a:chExt cx="10972800" cy="1097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36E99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636E99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859684" y="-391894"/>
            <a:ext cx="10411065" cy="11070787"/>
          </a:xfrm>
          <a:prstGeom prst="rect">
            <a:avLst/>
          </a:prstGeom>
          <a:solidFill>
            <a:srgbClr val="011537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5238576" y="1584324"/>
            <a:ext cx="7810847" cy="7118352"/>
            <a:chOff x="0" y="0"/>
            <a:chExt cx="10414463" cy="94911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10414463" cy="342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888"/>
                </a:lnSpc>
              </a:pPr>
              <a:r>
                <a:rPr lang="en-US" b="true" sz="9507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 filosofia da Godot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99275"/>
              <a:ext cx="10414463" cy="5491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8"/>
                </a:lnSpc>
              </a:pPr>
              <a:r>
                <a:rPr lang="en-US" sz="237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Mais do que apenas uma engine, a Godot carrega uma filosofia de acessibilidade, comunidade e liberdade criativa. Ela é mantida por uma comunidade ativa de desenvolvedores ao redor do mundo e está em constante evolução.</a:t>
              </a:r>
            </a:p>
            <a:p>
              <a:pPr algn="ctr" marL="0" indent="0" lvl="0">
                <a:lnSpc>
                  <a:spcPts val="3318"/>
                </a:lnSpc>
              </a:pPr>
              <a:r>
                <a:rPr lang="en-US" sz="237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Escolher a Godot é mais do que escolher uma ferramenta: é se juntar a um movimento de criadores que acreditam que qualquer pessoa pode fazer jogos, mesmo sem grandes orçamentos ou equipes gigantescas.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05945">
            <a:off x="-568639" y="-691942"/>
            <a:ext cx="8680338" cy="12137915"/>
            <a:chOff x="0" y="0"/>
            <a:chExt cx="23939970" cy="33475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39970" cy="33475808"/>
            </a:xfrm>
            <a:custGeom>
              <a:avLst/>
              <a:gdLst/>
              <a:ahLst/>
              <a:cxnLst/>
              <a:rect r="r" b="b" t="t" l="l"/>
              <a:pathLst>
                <a:path h="33475808" w="23939970">
                  <a:moveTo>
                    <a:pt x="0" y="0"/>
                  </a:moveTo>
                  <a:lnTo>
                    <a:pt x="23939970" y="0"/>
                  </a:lnTo>
                  <a:lnTo>
                    <a:pt x="23939970" y="33475808"/>
                  </a:lnTo>
                  <a:lnTo>
                    <a:pt x="0" y="33475808"/>
                  </a:lnTo>
                  <a:close/>
                </a:path>
              </a:pathLst>
            </a:custGeom>
            <a:solidFill>
              <a:srgbClr val="1A294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33923" y="2300810"/>
            <a:ext cx="9636238" cy="5685380"/>
          </a:xfrm>
          <a:custGeom>
            <a:avLst/>
            <a:gdLst/>
            <a:ahLst/>
            <a:cxnLst/>
            <a:rect r="r" b="b" t="t" l="l"/>
            <a:pathLst>
              <a:path h="5685380" w="9636238">
                <a:moveTo>
                  <a:pt x="0" y="0"/>
                </a:moveTo>
                <a:lnTo>
                  <a:pt x="9636237" y="0"/>
                </a:lnTo>
                <a:lnTo>
                  <a:pt x="9636237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034" y="4983059"/>
            <a:ext cx="7230852" cy="91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2"/>
              </a:lnSpc>
            </a:pPr>
            <a:r>
              <a:rPr lang="en-US" sz="6600">
                <a:solidFill>
                  <a:srgbClr val="E9EEE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GDScript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3034" y="3112211"/>
            <a:ext cx="1758919" cy="118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2"/>
              </a:lnSpc>
              <a:spcBef>
                <a:spcPct val="0"/>
              </a:spcBef>
            </a:pPr>
            <a:r>
              <a:rPr lang="en-US" sz="6866">
                <a:solidFill>
                  <a:srgbClr val="E9EEE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4A567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859684" y="-391894"/>
            <a:ext cx="10411065" cy="11070787"/>
          </a:xfrm>
          <a:prstGeom prst="rect">
            <a:avLst/>
          </a:prstGeom>
          <a:solidFill>
            <a:srgbClr val="1A294E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5159793" y="1356995"/>
            <a:ext cx="7810847" cy="379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88"/>
              </a:lnSpc>
            </a:pPr>
            <a:r>
              <a:rPr lang="en-US" b="true" sz="950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Capítulo 2: Introdução ao GDScript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38576" y="5636102"/>
            <a:ext cx="7810847" cy="32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6"/>
              </a:lnSpc>
            </a:pPr>
            <a:r>
              <a:rPr lang="en-US" sz="23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linguagem principal da Godot é o GDScript, uma linguagem de script própria, desenvolvida especialmente para facilitar o desenvolvimento de jogos dentro da engine. Inspirada em Python, ela é simples, legível e totalmente integrada ao fluxo de trabalho da Godot.</a:t>
            </a:r>
          </a:p>
          <a:p>
            <a:pPr algn="l" marL="0" indent="0" lvl="0">
              <a:lnSpc>
                <a:spcPts val="3296"/>
              </a:lnSpc>
            </a:pPr>
            <a:r>
              <a:rPr lang="en-US" sz="23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seguir, você conhecerá os conceitos básicos para começar a programar seu primeiro jogo.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437936"/>
            <a:ext cx="6624734" cy="2716141"/>
          </a:xfrm>
          <a:custGeom>
            <a:avLst/>
            <a:gdLst/>
            <a:ahLst/>
            <a:cxnLst/>
            <a:rect r="r" b="b" t="t" l="l"/>
            <a:pathLst>
              <a:path h="2716141" w="6624734">
                <a:moveTo>
                  <a:pt x="0" y="0"/>
                </a:moveTo>
                <a:lnTo>
                  <a:pt x="6624734" y="0"/>
                </a:lnTo>
                <a:lnTo>
                  <a:pt x="6624734" y="2716141"/>
                </a:lnTo>
                <a:lnTo>
                  <a:pt x="0" y="271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92282" y="-617682"/>
            <a:ext cx="8007927" cy="11501582"/>
          </a:xfrm>
          <a:prstGeom prst="rect">
            <a:avLst/>
          </a:prstGeom>
          <a:solidFill>
            <a:srgbClr val="4A567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5340119" cy="3152923"/>
            <a:chOff x="0" y="0"/>
            <a:chExt cx="7120159" cy="4203898"/>
          </a:xfrm>
        </p:grpSpPr>
        <p:sp>
          <p:nvSpPr>
            <p:cNvPr name="AutoShape 5" id="5"/>
            <p:cNvSpPr/>
            <p:nvPr/>
          </p:nvSpPr>
          <p:spPr>
            <a:xfrm rot="0">
              <a:off x="0" y="4009934"/>
              <a:ext cx="2770909" cy="193964"/>
            </a:xfrm>
            <a:prstGeom prst="rect">
              <a:avLst/>
            </a:prstGeom>
            <a:solidFill>
              <a:srgbClr val="323F66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7120159" cy="354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20"/>
                </a:lnSpc>
              </a:pPr>
              <a:r>
                <a:rPr lang="en-US" b="true" sz="585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Variáveis: Armazenando Dados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694057" y="1009650"/>
            <a:ext cx="8424685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Variáveis são como “caixinhas” onde você guarda informações que o jogo vai usar.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6159" y="5298746"/>
            <a:ext cx="735023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Você pode declarar variáveis com ou sem um tipo específico: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549282" y="2354208"/>
            <a:ext cx="5283987" cy="2661808"/>
          </a:xfrm>
          <a:custGeom>
            <a:avLst/>
            <a:gdLst/>
            <a:ahLst/>
            <a:cxnLst/>
            <a:rect r="r" b="b" t="t" l="l"/>
            <a:pathLst>
              <a:path h="2661808" w="5283987">
                <a:moveTo>
                  <a:pt x="0" y="0"/>
                </a:moveTo>
                <a:lnTo>
                  <a:pt x="5283987" y="0"/>
                </a:lnTo>
                <a:lnTo>
                  <a:pt x="5283987" y="2661809"/>
                </a:lnTo>
                <a:lnTo>
                  <a:pt x="0" y="266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F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859684" y="-391894"/>
            <a:ext cx="10411065" cy="11070787"/>
          </a:xfrm>
          <a:prstGeom prst="rect">
            <a:avLst/>
          </a:prstGeom>
          <a:solidFill>
            <a:srgbClr val="01153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925062" y="3794537"/>
            <a:ext cx="6359170" cy="2925218"/>
          </a:xfrm>
          <a:custGeom>
            <a:avLst/>
            <a:gdLst/>
            <a:ahLst/>
            <a:cxnLst/>
            <a:rect r="r" b="b" t="t" l="l"/>
            <a:pathLst>
              <a:path h="2925218" w="6359170">
                <a:moveTo>
                  <a:pt x="0" y="0"/>
                </a:moveTo>
                <a:lnTo>
                  <a:pt x="6359169" y="0"/>
                </a:lnTo>
                <a:lnTo>
                  <a:pt x="6359169" y="2925218"/>
                </a:lnTo>
                <a:lnTo>
                  <a:pt x="0" y="292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7039" y="6844199"/>
            <a:ext cx="6115215" cy="2759491"/>
          </a:xfrm>
          <a:custGeom>
            <a:avLst/>
            <a:gdLst/>
            <a:ahLst/>
            <a:cxnLst/>
            <a:rect r="r" b="b" t="t" l="l"/>
            <a:pathLst>
              <a:path h="2759491" w="6115215">
                <a:moveTo>
                  <a:pt x="0" y="0"/>
                </a:moveTo>
                <a:lnTo>
                  <a:pt x="6115215" y="0"/>
                </a:lnTo>
                <a:lnTo>
                  <a:pt x="6115215" y="2759491"/>
                </a:lnTo>
                <a:lnTo>
                  <a:pt x="0" y="2759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2757" y="419471"/>
            <a:ext cx="952248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Funções: Fazendo Seu Código Agir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6354" y="3172072"/>
            <a:ext cx="651658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Funções são blocos de código que executam ações. Na Godot, a função especial _ready() é executada quando a cena está carregada.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25062" y="6367330"/>
            <a:ext cx="651658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ocê também pode criar suas próprias funções: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DAGrgAWMvyI</dc:identifier>
  <dcterms:modified xsi:type="dcterms:W3CDTF">2011-08-01T06:04:30Z</dcterms:modified>
  <cp:revision>1</cp:revision>
  <dc:title>Breno de Moraes</dc:title>
</cp:coreProperties>
</file>